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140" r:id="rId3"/>
    <p:sldId id="1146" r:id="rId4"/>
    <p:sldId id="1147" r:id="rId5"/>
    <p:sldId id="1163" r:id="rId6"/>
    <p:sldId id="1164" r:id="rId7"/>
    <p:sldId id="1165" r:id="rId8"/>
    <p:sldId id="1166" r:id="rId9"/>
    <p:sldId id="1162" r:id="rId10"/>
    <p:sldId id="1167" r:id="rId11"/>
    <p:sldId id="1168" r:id="rId12"/>
    <p:sldId id="1148" r:id="rId13"/>
    <p:sldId id="1169" r:id="rId14"/>
    <p:sldId id="1170" r:id="rId15"/>
    <p:sldId id="1149" r:id="rId16"/>
    <p:sldId id="1171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0" d="100"/>
          <a:sy n="80" d="100"/>
        </p:scale>
        <p:origin x="8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考查副词辨析。后文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wasn’t seriously hurt”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他没有严重受伤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）是幸运的结果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幸运的是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Normally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）不符合语境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）语义不通。故选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808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Simply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Normally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606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Skyler fell, he turned over and over, and the girls kept their blanket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moved back and forth as he came down,” Stephanie said, “I was really scared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Skyler fell into the center of the blanket, and then fell onto the ground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wasn’t seriously hurt, all thanks to the blanket that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5717" y="340723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507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考查动词辨析。毯子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救了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）男孩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与前文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wasn’t seriously hurt”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呼应。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covered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覆盖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shook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摇晃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均不符合语境。故选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808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covered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606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Skyler fell, he turned over and over, and the girls kept their blanket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moved back and forth as he came down,” Stephanie said, “I was really scared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Skyler fell into the center of the blanket, and then fell onto the ground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wasn’t seriously hurt, all thanks to the blanket that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5717" y="340723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92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考查名词辨析。全文主角是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Stephanie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Samantha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两个女孩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且后文提到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“proud of the girls”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）均非主要救人者。故选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2094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6180"/>
            <a:ext cx="11485848" cy="168424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people in the town were happy for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did something great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Samantha’s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 felt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said, “I’m so proud of the girls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Barrie’s police officer heard about it and praised the girls, saying they were really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3685" y="304108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6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考查形容词辨析。母亲因女儿的英雄行为感到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兴奋和自豪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excited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与后文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 proud”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呼应。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worried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upset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）是负面情绪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successful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）通常形容事情或人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不直接修饰情绪。故选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6490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upset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0132"/>
            <a:ext cx="11485848" cy="168424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people in the town were happy for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did something great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Samantha’s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 felt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said, “I’m so proud of the girls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Barrie’s police officer heard about it and praised the girls, saying they were really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2502" y="288503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640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考查形容词辨析。警察称赞她们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非常棒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wonderful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heroic act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英雄行为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）呼应。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careless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）是贬义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rich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hard-working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）与救人无关。故选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7089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careless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-working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6122"/>
            <a:ext cx="11485848" cy="168424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people in the town were happy for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did something great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Samantha’s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 felt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said, “I’m so proud of the girls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Barrie’s police officer heard about it and praised the girls, saying they were really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3685" y="309102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66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 新闻分享她们的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与全文叙事性质一致。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article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）与语境无关。故选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4695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article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2034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whole town celebrated Stephanie and Samantha’s heroic act, and the news shared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two friends became local heroes and made people talk about child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really happy that a quick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turned a common day into a meaningful 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3685" y="367875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73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“quick action”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迅速的行动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）指她们用毯子接住男孩的行为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与后文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“meaningful”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呼应。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）均不符合救人情境。故选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250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0084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whole town celebrated Stephanie and Samantha’s heroic act, and the news shared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two friends became local heroes and made people talk about child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really happy that a quick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turned a common day into a meaningful 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2502" y="355143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60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74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讲述了两个女孩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Stephanie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Samantha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在野餐时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机智地用毯子接住从四楼坠落的四岁男孩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Skyler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的故事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展现了她们的勇敢和临危不乱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并因此成为当地的英雄。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34" y="1349421"/>
            <a:ext cx="11147543" cy="1215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5698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考查动词辨析。根据后文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“having a picnic on an old blanket”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在旧毯子上野餐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她们是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坐在草地上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而不是跑、跳或游泳。故选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sunny day in June and nine-year-old Stephanie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Boddy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her friend Samantha Quinn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grass near their apartment building and having a picnic on an 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blanket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they know, 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would soon become a story of bravery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sitting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7749" y="254084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69708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 前文提到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sunny day”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晴朗的一天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后文说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这一天很快变成了一个勇敢的故事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说明原本是一个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普通的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日子。排除：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）不符合开头氛围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creative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）与上下文无关。故选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98055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77749" y="310069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27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609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考查不定代词辨析。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“saw something unusual”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看到不寻常的东西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指后文提到的男孩悬挂在窗外的情况。排除：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）与句意矛盾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）常用于否定句或疑问句中。故选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087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6566" y="332893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994060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making sandwiches and talking about school, Stephanie and Samantha saw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unusual above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noticed four-year-old Skyler Christou hanging out of a fourth-floor window, almost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thinking, the girls took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under their picnic and ran to catch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really scared,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kept going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653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609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考查动词词组辨析。前文提到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“above them”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在她们上方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抬头看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 up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 down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向下看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”,B/C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 around/about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环顾四周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均不符合语境。故选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087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 down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 around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 about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 up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5717" y="333522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994060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making sandwiches and talking about school, Stephanie and Samantha saw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unusual above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noticed four-year-old Skyler Christou hanging out of a fourth-floor window, almost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thinking, the girls took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under their picnic and ran to catch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really scared,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kept going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480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609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考查动词辨析。后文提到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“Skyler fell”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Skyler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掉下来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几乎要掉下来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almost falling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）与危险情境无关。故选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087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falling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speaking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5717" y="333522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>
            <a:spLocks noGrp="1"/>
          </p:cNvSpPr>
          <p:nvPr>
            <p:ph idx="1"/>
          </p:nvPr>
        </p:nvSpPr>
        <p:spPr>
          <a:xfrm>
            <a:off x="360854" y="994060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making sandwiches and talking about school, Stephanie and Samantha saw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unusual above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noticed four-year-old Skyler Christou hanging out of a fourth-floor window, almost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thinking, the girls took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under their picnic and ran to catch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really scared,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kept going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186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609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考查名词辨析。前文提到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“...picnic on an old blanket”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在旧的毯子上野餐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“ran to catch him”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跑去接住他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所以是拿起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毯子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。后文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“kept their blanket open”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保持毯子张开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）是直接线索。故选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087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blanket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sandwiches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4534" y="3335227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994060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making sandwiches and talking about school, Stephanie and Samantha saw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unusual above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noticed four-year-old Skyler Christou hanging out of a fourth-floor window, almost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thinking, the girls took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under their picnic and ran to catch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really scared,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kept going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772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609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考查连词辨析。前句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were really scared”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她们很害怕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）和后句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kept going”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她们继续行动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）是转折关系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连接。逻辑： 害怕（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但仍然坚持（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kept going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087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4060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making sandwiches and talking about school, Stephanie and Samantha saw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unusual above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noticed four-year-old Skyler Christou hanging out of a fourth-floor window, almost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thinking, the girls took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under their picnic and ran to catch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really scared,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kept going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5717" y="333522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92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8293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考查形容词辨析。接住坠落的人需要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保持毯子张开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kept their blanket open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）与救人动作无关。故选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3074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601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Skyler fell, he turned over and over, and the girls kept their blanket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moved back and forth as he came down,” Stephanie said, “I was really scared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Skyler fell into the center of the blanket, and then fell onto the ground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wasn’t seriously hurt, all thanks to the blanket that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5717" y="345717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30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1147</Words>
  <Application>Microsoft Office PowerPoint</Application>
  <PresentationFormat>自定义</PresentationFormat>
  <Paragraphs>70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User</cp:lastModifiedBy>
  <cp:revision>451</cp:revision>
  <dcterms:created xsi:type="dcterms:W3CDTF">2020-11-06T05:24:00Z</dcterms:created>
  <dcterms:modified xsi:type="dcterms:W3CDTF">2025-09-17T08:50:38Z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